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図形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7675" y="76835"/>
            <a:ext cx="8674100" cy="67017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コンテンツプレースホルダ 3"/>
          <p:cNvPicPr>
            <a:picLocks noChangeAspect="1"/>
          </p:cNvPicPr>
          <p:nvPr>
            <p:ph sz="quarter" idx="13"/>
          </p:nvPr>
        </p:nvPicPr>
        <p:blipFill>
          <a:blip r:embed="rId1"/>
          <a:stretch>
            <a:fillRect/>
          </a:stretch>
        </p:blipFill>
        <p:spPr>
          <a:xfrm>
            <a:off x="1550035" y="85725"/>
            <a:ext cx="8976995" cy="67398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ＭＳ Ｐゴシック</vt:lpstr>
      <vt:lpstr>Wingdings</vt:lpstr>
      <vt:lpstr>ＭＳ Ｐゴシック</vt:lpstr>
      <vt:lpstr>Arial Unicode MS</vt:lpstr>
      <vt:lpstr>Calibri</vt:lpstr>
      <vt:lpstr>Microsoft YaHei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1</cp:revision>
  <dcterms:created xsi:type="dcterms:W3CDTF">2025-03-22T04:35:39Z</dcterms:created>
  <dcterms:modified xsi:type="dcterms:W3CDTF">2025-03-22T04:35:40Z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